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6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00"/>
    <a:srgbClr val="4F81B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-636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artisticFilmGrain trans="36000" grainSize="17"/>
                    </a14:imgEffect>
                  </a14:imgLayer>
                </a14:imgProps>
              </a:ext>
            </a:extLst>
          </a:blip>
          <a:srcRect l="50905" r="3177"/>
          <a:stretch>
            <a:fillRect/>
          </a:stretch>
        </p:blipFill>
        <p:spPr bwMode="auto">
          <a:xfrm>
            <a:off x="-32" y="642924"/>
            <a:ext cx="5715040" cy="400052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/>
              <a:t>SYTGT</a:t>
            </a:r>
            <a:r>
              <a:rPr lang="en-US"/>
              <a:t>018</a:t>
            </a:r>
            <a:r>
              <a:rPr lang="pl-PL" dirty="0"/>
              <a:t> AMMUNITION FACTORY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21059952"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786710" y="150018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748610" y="1543043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 Black" pitchFamily="34" charset="0"/>
              </a:rPr>
              <a:t>1</a:t>
            </a:r>
            <a:r>
              <a:rPr lang="pl-PL" sz="1400" dirty="0">
                <a:solidFill>
                  <a:srgbClr val="FF0000"/>
                </a:solidFill>
                <a:latin typeface="Arial Black" pitchFamily="34" charset="0"/>
              </a:rPr>
              <a:t>8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pl-PL" sz="1200" dirty="0"/>
              <a:t>DESIRED POINT of IMPACT:</a:t>
            </a:r>
          </a:p>
          <a:p>
            <a:r>
              <a:rPr lang="pl-PL" sz="1100" dirty="0"/>
              <a:t>DPI 1 - N35 10.208 E 36 43.665 / 876ft/ </a:t>
            </a:r>
            <a:r>
              <a:rPr lang="nb-NO" sz="1100" dirty="0"/>
              <a:t>GBU-32/GBU-16</a:t>
            </a:r>
            <a:endParaRPr lang="pl-PL" sz="1100" dirty="0"/>
          </a:p>
          <a:p>
            <a:r>
              <a:rPr lang="pl-PL" sz="1100" dirty="0"/>
              <a:t>DPI 2 - N35 10.306 E 36 43.785 / 906ft/</a:t>
            </a:r>
            <a:r>
              <a:rPr lang="nb-NO" sz="1100" dirty="0"/>
              <a:t>GBU-38/GBU-12</a:t>
            </a:r>
            <a:endParaRPr lang="pl-PL" sz="1100" dirty="0"/>
          </a:p>
          <a:p>
            <a:r>
              <a:rPr lang="pl-PL" sz="1100" dirty="0"/>
              <a:t>DPI 3 - N35 10.300 E 36 43.941 / 958ft/ </a:t>
            </a:r>
            <a:r>
              <a:rPr lang="nb-NO" sz="1100" dirty="0"/>
              <a:t>GBU-32/GBU-16</a:t>
            </a:r>
            <a:endParaRPr lang="pl-PL" sz="1100" dirty="0"/>
          </a:p>
          <a:p>
            <a:r>
              <a:rPr lang="pl-PL" sz="1100" dirty="0"/>
              <a:t>DPI 4 - N35 10.477 E 36 43.780 / 922ft/ </a:t>
            </a:r>
            <a:r>
              <a:rPr lang="nb-NO" sz="1100" dirty="0"/>
              <a:t>GBU-32/GBU-16</a:t>
            </a:r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civilian</a:t>
            </a:r>
            <a:r>
              <a:rPr lang="pl-PL" sz="1200" dirty="0"/>
              <a:t> property </a:t>
            </a:r>
            <a:r>
              <a:rPr lang="pl-PL" sz="1200" dirty="0" err="1"/>
              <a:t>outside</a:t>
            </a:r>
            <a:r>
              <a:rPr lang="pl-PL" sz="1200" dirty="0"/>
              <a:t> southern and </a:t>
            </a:r>
            <a:r>
              <a:rPr lang="pl-PL" sz="1200" dirty="0" err="1"/>
              <a:t>eastern</a:t>
            </a:r>
            <a:r>
              <a:rPr lang="pl-PL" sz="1200" dirty="0"/>
              <a:t> </a:t>
            </a:r>
            <a:r>
              <a:rPr lang="pl-PL" sz="1200" dirty="0" err="1"/>
              <a:t>perimeter</a:t>
            </a:r>
            <a:r>
              <a:rPr lang="pl-PL" sz="1200" dirty="0"/>
              <a:t> of </a:t>
            </a:r>
            <a:r>
              <a:rPr lang="pl-PL" sz="1200" dirty="0" err="1"/>
              <a:t>the</a:t>
            </a:r>
            <a:r>
              <a:rPr lang="pl-PL" sz="1200" dirty="0"/>
              <a:t> </a:t>
            </a:r>
            <a:r>
              <a:rPr lang="pl-PL" sz="1200" dirty="0" err="1"/>
              <a:t>factory</a:t>
            </a:r>
            <a:r>
              <a:rPr lang="pl-PL" sz="1200" dirty="0"/>
              <a:t> </a:t>
            </a:r>
            <a:r>
              <a:rPr lang="pl-PL" sz="1200" dirty="0" err="1"/>
              <a:t>compound</a:t>
            </a:r>
            <a:r>
              <a:rPr lang="pl-PL" sz="1200" dirty="0"/>
              <a:t>.</a:t>
            </a:r>
          </a:p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siloses</a:t>
            </a:r>
            <a:r>
              <a:rPr lang="pl-PL" sz="1200" dirty="0"/>
              <a:t> </a:t>
            </a:r>
            <a:r>
              <a:rPr lang="pl-PL" sz="1200" dirty="0" err="1"/>
              <a:t>within</a:t>
            </a:r>
            <a:r>
              <a:rPr lang="pl-PL" sz="1200" dirty="0"/>
              <a:t> </a:t>
            </a:r>
            <a:r>
              <a:rPr lang="pl-PL" sz="1200" dirty="0" err="1"/>
              <a:t>the</a:t>
            </a:r>
            <a:r>
              <a:rPr lang="pl-PL" sz="1200" dirty="0"/>
              <a:t> </a:t>
            </a:r>
            <a:r>
              <a:rPr lang="pl-PL" sz="1200" dirty="0" err="1"/>
              <a:t>factory</a:t>
            </a:r>
            <a:r>
              <a:rPr lang="pl-PL" sz="1200" dirty="0"/>
              <a:t> </a:t>
            </a:r>
            <a:r>
              <a:rPr lang="pl-PL" sz="1200" dirty="0" err="1"/>
              <a:t>compound</a:t>
            </a:r>
            <a:r>
              <a:rPr lang="pl-PL" sz="1200" dirty="0"/>
              <a:t> </a:t>
            </a:r>
            <a:r>
              <a:rPr lang="pl-PL" sz="1200" dirty="0" err="1"/>
              <a:t>contain</a:t>
            </a:r>
            <a:r>
              <a:rPr lang="pl-PL" sz="1200" dirty="0"/>
              <a:t> </a:t>
            </a:r>
            <a:r>
              <a:rPr lang="pl-PL" sz="1200" dirty="0" err="1"/>
              <a:t>flammables</a:t>
            </a:r>
            <a:r>
              <a:rPr lang="pl-PL" sz="1200" dirty="0"/>
              <a:t> and industrial gas. (all marked in </a:t>
            </a:r>
            <a:r>
              <a:rPr lang="en-US" sz="1200" dirty="0"/>
              <a:t>red</a:t>
            </a:r>
            <a:r>
              <a:rPr lang="pl-PL" sz="1200" dirty="0"/>
              <a:t>)</a:t>
            </a:r>
            <a:endParaRPr lang="nb-NO" sz="1200" dirty="0"/>
          </a:p>
        </p:txBody>
      </p:sp>
      <p:sp>
        <p:nvSpPr>
          <p:cNvPr id="35" name="Dowolny kształt 34"/>
          <p:cNvSpPr/>
          <p:nvPr/>
        </p:nvSpPr>
        <p:spPr>
          <a:xfrm>
            <a:off x="4091439" y="1328216"/>
            <a:ext cx="1608543" cy="1565120"/>
          </a:xfrm>
          <a:custGeom>
            <a:avLst/>
            <a:gdLst>
              <a:gd name="connsiteX0" fmla="*/ 894377 w 1608543"/>
              <a:gd name="connsiteY0" fmla="*/ 0 h 1565120"/>
              <a:gd name="connsiteX1" fmla="*/ 0 w 1608543"/>
              <a:gd name="connsiteY1" fmla="*/ 193559 h 1565120"/>
              <a:gd name="connsiteX2" fmla="*/ 73419 w 1608543"/>
              <a:gd name="connsiteY2" fmla="*/ 587352 h 1565120"/>
              <a:gd name="connsiteX3" fmla="*/ 400468 w 1608543"/>
              <a:gd name="connsiteY3" fmla="*/ 834307 h 1565120"/>
              <a:gd name="connsiteX4" fmla="*/ 480561 w 1608543"/>
              <a:gd name="connsiteY4" fmla="*/ 987819 h 1565120"/>
              <a:gd name="connsiteX5" fmla="*/ 527282 w 1608543"/>
              <a:gd name="connsiteY5" fmla="*/ 1201402 h 1565120"/>
              <a:gd name="connsiteX6" fmla="*/ 667446 w 1608543"/>
              <a:gd name="connsiteY6" fmla="*/ 1334891 h 1565120"/>
              <a:gd name="connsiteX7" fmla="*/ 700818 w 1608543"/>
              <a:gd name="connsiteY7" fmla="*/ 1528450 h 1565120"/>
              <a:gd name="connsiteX8" fmla="*/ 1388287 w 1608543"/>
              <a:gd name="connsiteY8" fmla="*/ 1435007 h 1565120"/>
              <a:gd name="connsiteX9" fmla="*/ 1608543 w 1608543"/>
              <a:gd name="connsiteY9" fmla="*/ 1354914 h 1565120"/>
              <a:gd name="connsiteX10" fmla="*/ 1488403 w 1608543"/>
              <a:gd name="connsiteY10" fmla="*/ 567329 h 1565120"/>
              <a:gd name="connsiteX11" fmla="*/ 894377 w 1608543"/>
              <a:gd name="connsiteY11" fmla="*/ 0 h 1565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08543" h="1565120">
                <a:moveTo>
                  <a:pt x="894377" y="0"/>
                </a:moveTo>
                <a:lnTo>
                  <a:pt x="0" y="193559"/>
                </a:lnTo>
                <a:lnTo>
                  <a:pt x="73419" y="587352"/>
                </a:lnTo>
                <a:lnTo>
                  <a:pt x="400468" y="834307"/>
                </a:lnTo>
                <a:lnTo>
                  <a:pt x="480561" y="987819"/>
                </a:lnTo>
                <a:lnTo>
                  <a:pt x="527282" y="1201402"/>
                </a:lnTo>
                <a:lnTo>
                  <a:pt x="667446" y="1334891"/>
                </a:lnTo>
                <a:cubicBezTo>
                  <a:pt x="687964" y="1540074"/>
                  <a:pt x="627472" y="1565120"/>
                  <a:pt x="700818" y="1528450"/>
                </a:cubicBezTo>
                <a:lnTo>
                  <a:pt x="1388287" y="1435007"/>
                </a:lnTo>
                <a:lnTo>
                  <a:pt x="1608543" y="1354914"/>
                </a:lnTo>
                <a:lnTo>
                  <a:pt x="1488403" y="567329"/>
                </a:lnTo>
                <a:lnTo>
                  <a:pt x="894377" y="0"/>
                </a:lnTo>
                <a:close/>
              </a:path>
            </a:pathLst>
          </a:custGeom>
          <a:solidFill>
            <a:srgbClr val="FF0000">
              <a:alpha val="18824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Dowolny kształt 35"/>
          <p:cNvSpPr/>
          <p:nvPr/>
        </p:nvSpPr>
        <p:spPr>
          <a:xfrm>
            <a:off x="335909" y="3710996"/>
            <a:ext cx="4469697" cy="934423"/>
          </a:xfrm>
          <a:custGeom>
            <a:avLst/>
            <a:gdLst>
              <a:gd name="connsiteX0" fmla="*/ 4469697 w 4469697"/>
              <a:gd name="connsiteY0" fmla="*/ 934423 h 934423"/>
              <a:gd name="connsiteX1" fmla="*/ 4176021 w 4469697"/>
              <a:gd name="connsiteY1" fmla="*/ 580677 h 934423"/>
              <a:gd name="connsiteX2" fmla="*/ 3581995 w 4469697"/>
              <a:gd name="connsiteY2" fmla="*/ 640747 h 934423"/>
              <a:gd name="connsiteX3" fmla="*/ 3521925 w 4469697"/>
              <a:gd name="connsiteY3" fmla="*/ 153512 h 934423"/>
              <a:gd name="connsiteX4" fmla="*/ 2200383 w 4469697"/>
              <a:gd name="connsiteY4" fmla="*/ 246954 h 934423"/>
              <a:gd name="connsiteX5" fmla="*/ 1986800 w 4469697"/>
              <a:gd name="connsiteY5" fmla="*/ 33372 h 934423"/>
              <a:gd name="connsiteX6" fmla="*/ 1659752 w 4469697"/>
              <a:gd name="connsiteY6" fmla="*/ 40046 h 934423"/>
              <a:gd name="connsiteX7" fmla="*/ 1699799 w 4469697"/>
              <a:gd name="connsiteY7" fmla="*/ 380443 h 934423"/>
              <a:gd name="connsiteX8" fmla="*/ 912214 w 4469697"/>
              <a:gd name="connsiteY8" fmla="*/ 400467 h 934423"/>
              <a:gd name="connsiteX9" fmla="*/ 918888 w 4469697"/>
              <a:gd name="connsiteY9" fmla="*/ 420490 h 934423"/>
              <a:gd name="connsiteX10" fmla="*/ 384932 w 4469697"/>
              <a:gd name="connsiteY10" fmla="*/ 0 h 934423"/>
              <a:gd name="connsiteX11" fmla="*/ 71233 w 4469697"/>
              <a:gd name="connsiteY11" fmla="*/ 13349 h 934423"/>
              <a:gd name="connsiteX12" fmla="*/ 77907 w 4469697"/>
              <a:gd name="connsiteY12" fmla="*/ 206908 h 934423"/>
              <a:gd name="connsiteX13" fmla="*/ 465025 w 4469697"/>
              <a:gd name="connsiteY13" fmla="*/ 567328 h 934423"/>
              <a:gd name="connsiteX14" fmla="*/ 691957 w 4469697"/>
              <a:gd name="connsiteY14" fmla="*/ 927749 h 934423"/>
              <a:gd name="connsiteX15" fmla="*/ 805422 w 4469697"/>
              <a:gd name="connsiteY15" fmla="*/ 934423 h 93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69697" h="934423">
                <a:moveTo>
                  <a:pt x="4469697" y="934423"/>
                </a:moveTo>
                <a:lnTo>
                  <a:pt x="4176021" y="580677"/>
                </a:lnTo>
                <a:lnTo>
                  <a:pt x="3581995" y="640747"/>
                </a:lnTo>
                <a:lnTo>
                  <a:pt x="3521925" y="153512"/>
                </a:lnTo>
                <a:lnTo>
                  <a:pt x="2200383" y="246954"/>
                </a:lnTo>
                <a:cubicBezTo>
                  <a:pt x="1997106" y="30126"/>
                  <a:pt x="2097737" y="33372"/>
                  <a:pt x="1986800" y="33372"/>
                </a:cubicBezTo>
                <a:lnTo>
                  <a:pt x="1659752" y="40046"/>
                </a:lnTo>
                <a:lnTo>
                  <a:pt x="1699799" y="380443"/>
                </a:lnTo>
                <a:cubicBezTo>
                  <a:pt x="1437271" y="387118"/>
                  <a:pt x="1174483" y="387017"/>
                  <a:pt x="912214" y="400467"/>
                </a:cubicBezTo>
                <a:cubicBezTo>
                  <a:pt x="905188" y="400827"/>
                  <a:pt x="918888" y="420490"/>
                  <a:pt x="918888" y="420490"/>
                </a:cubicBezTo>
                <a:lnTo>
                  <a:pt x="384932" y="0"/>
                </a:lnTo>
                <a:lnTo>
                  <a:pt x="71233" y="13349"/>
                </a:lnTo>
                <a:cubicBezTo>
                  <a:pt x="64405" y="211355"/>
                  <a:pt x="0" y="206908"/>
                  <a:pt x="77907" y="206908"/>
                </a:cubicBezTo>
                <a:lnTo>
                  <a:pt x="465025" y="567328"/>
                </a:lnTo>
                <a:lnTo>
                  <a:pt x="691957" y="927749"/>
                </a:lnTo>
                <a:lnTo>
                  <a:pt x="805422" y="934423"/>
                </a:lnTo>
              </a:path>
            </a:pathLst>
          </a:custGeom>
          <a:solidFill>
            <a:srgbClr val="FF0000">
              <a:alpha val="27843"/>
            </a:srgbClr>
          </a:solidFill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xmlns="" id="{F5D73DCD-E210-41DB-88F6-E4D5D25211A6}"/>
              </a:ext>
            </a:extLst>
          </p:cNvPr>
          <p:cNvSpPr/>
          <p:nvPr/>
        </p:nvSpPr>
        <p:spPr>
          <a:xfrm>
            <a:off x="146050" y="3062817"/>
            <a:ext cx="734483" cy="64770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9A53D386-9711-4C1B-84B4-55965F31E3BF}"/>
              </a:ext>
            </a:extLst>
          </p:cNvPr>
          <p:cNvSpPr/>
          <p:nvPr/>
        </p:nvSpPr>
        <p:spPr>
          <a:xfrm rot="21406814">
            <a:off x="2127555" y="3427523"/>
            <a:ext cx="603813" cy="153247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xmlns="" id="{2540E00F-CF3B-490F-8C07-37CA00C1466C}"/>
              </a:ext>
            </a:extLst>
          </p:cNvPr>
          <p:cNvSpPr/>
          <p:nvPr/>
        </p:nvSpPr>
        <p:spPr>
          <a:xfrm rot="21406814">
            <a:off x="3931049" y="3125664"/>
            <a:ext cx="207111" cy="147638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xmlns="" id="{C4D4336B-9472-4A23-A026-6DF1AE7C6281}"/>
              </a:ext>
            </a:extLst>
          </p:cNvPr>
          <p:cNvSpPr/>
          <p:nvPr/>
        </p:nvSpPr>
        <p:spPr>
          <a:xfrm rot="21406814">
            <a:off x="4571570" y="3288248"/>
            <a:ext cx="277581" cy="395251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xmlns="" id="{9E974C8C-8732-44AA-8C21-1B93DDBA09BF}"/>
              </a:ext>
            </a:extLst>
          </p:cNvPr>
          <p:cNvSpPr/>
          <p:nvPr/>
        </p:nvSpPr>
        <p:spPr>
          <a:xfrm rot="21406814">
            <a:off x="2640641" y="2721476"/>
            <a:ext cx="207713" cy="15604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xmlns="" id="{53CDB2AF-2EC5-48FE-8114-CE95733F1ED2}"/>
              </a:ext>
            </a:extLst>
          </p:cNvPr>
          <p:cNvSpPr/>
          <p:nvPr/>
        </p:nvSpPr>
        <p:spPr>
          <a:xfrm rot="21406814">
            <a:off x="3283460" y="1719915"/>
            <a:ext cx="492773" cy="144858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xmlns="" id="{10B4B29E-541B-46C5-9497-AEA07C8EFBB3}"/>
              </a:ext>
            </a:extLst>
          </p:cNvPr>
          <p:cNvSpPr/>
          <p:nvPr/>
        </p:nvSpPr>
        <p:spPr>
          <a:xfrm rot="21406814">
            <a:off x="1121275" y="1646201"/>
            <a:ext cx="282641" cy="9337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xmlns="" id="{BB961958-548F-45B8-B789-2CCC7922DAB7}"/>
              </a:ext>
            </a:extLst>
          </p:cNvPr>
          <p:cNvSpPr/>
          <p:nvPr/>
        </p:nvSpPr>
        <p:spPr>
          <a:xfrm rot="21406814">
            <a:off x="2369841" y="1465023"/>
            <a:ext cx="207713" cy="15604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xmlns="" id="{8937FF8E-5FD7-4C11-9128-D13478A585C0}"/>
              </a:ext>
            </a:extLst>
          </p:cNvPr>
          <p:cNvGrpSpPr/>
          <p:nvPr/>
        </p:nvGrpSpPr>
        <p:grpSpPr>
          <a:xfrm>
            <a:off x="2281805" y="2968879"/>
            <a:ext cx="462692" cy="246221"/>
            <a:chOff x="2396290" y="2247731"/>
            <a:chExt cx="462692" cy="246221"/>
          </a:xfrm>
        </p:grpSpPr>
        <p:sp>
          <p:nvSpPr>
            <p:cNvPr id="54" name="TekstSylinder 9">
              <a:extLst>
                <a:ext uri="{FF2B5EF4-FFF2-40B4-BE49-F238E27FC236}">
                  <a16:creationId xmlns:a16="http://schemas.microsoft.com/office/drawing/2014/main" xmlns="" id="{A5FAE5E4-D48A-4E3C-A5D5-F195480157F1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55" name="Isosceles Triangle 54">
              <a:extLst>
                <a:ext uri="{FF2B5EF4-FFF2-40B4-BE49-F238E27FC236}">
                  <a16:creationId xmlns:a16="http://schemas.microsoft.com/office/drawing/2014/main" xmlns="" id="{0996A202-F365-4828-B8F7-53EEFF2F8448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xmlns="" id="{C37C3987-941C-4122-862B-8E1D6403682C}"/>
              </a:ext>
            </a:extLst>
          </p:cNvPr>
          <p:cNvGrpSpPr/>
          <p:nvPr/>
        </p:nvGrpSpPr>
        <p:grpSpPr>
          <a:xfrm>
            <a:off x="3142803" y="2302797"/>
            <a:ext cx="462692" cy="246221"/>
            <a:chOff x="2396290" y="2247731"/>
            <a:chExt cx="462692" cy="246221"/>
          </a:xfrm>
        </p:grpSpPr>
        <p:sp>
          <p:nvSpPr>
            <p:cNvPr id="57" name="TekstSylinder 9">
              <a:extLst>
                <a:ext uri="{FF2B5EF4-FFF2-40B4-BE49-F238E27FC236}">
                  <a16:creationId xmlns:a16="http://schemas.microsoft.com/office/drawing/2014/main" xmlns="" id="{78D486BF-17EA-44EA-AF98-5B1E4B8AB576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58" name="Isosceles Triangle 57">
              <a:extLst>
                <a:ext uri="{FF2B5EF4-FFF2-40B4-BE49-F238E27FC236}">
                  <a16:creationId xmlns:a16="http://schemas.microsoft.com/office/drawing/2014/main" xmlns="" id="{70D8707D-0547-439C-8912-5E981B253219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xmlns="" id="{1F0D4F85-9D1D-46EB-BED1-536A89E92E62}"/>
              </a:ext>
            </a:extLst>
          </p:cNvPr>
          <p:cNvGrpSpPr/>
          <p:nvPr/>
        </p:nvGrpSpPr>
        <p:grpSpPr>
          <a:xfrm>
            <a:off x="4355366" y="2222474"/>
            <a:ext cx="462692" cy="246221"/>
            <a:chOff x="2396290" y="2247731"/>
            <a:chExt cx="462692" cy="246221"/>
          </a:xfrm>
        </p:grpSpPr>
        <p:sp>
          <p:nvSpPr>
            <p:cNvPr id="60" name="TekstSylinder 9">
              <a:extLst>
                <a:ext uri="{FF2B5EF4-FFF2-40B4-BE49-F238E27FC236}">
                  <a16:creationId xmlns:a16="http://schemas.microsoft.com/office/drawing/2014/main" xmlns="" id="{149E64C9-A9CD-45D3-ACF5-83C3BF74C2C9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xmlns="" id="{459F630F-65DE-4913-A29B-EAA7C6B1FAF6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xmlns="" id="{3923083F-BCA1-43AA-8EB7-B8B1D46D5EB1}"/>
              </a:ext>
            </a:extLst>
          </p:cNvPr>
          <p:cNvGrpSpPr/>
          <p:nvPr/>
        </p:nvGrpSpPr>
        <p:grpSpPr>
          <a:xfrm>
            <a:off x="3067154" y="1239351"/>
            <a:ext cx="462692" cy="246221"/>
            <a:chOff x="2396290" y="2247731"/>
            <a:chExt cx="462692" cy="246221"/>
          </a:xfrm>
        </p:grpSpPr>
        <p:sp>
          <p:nvSpPr>
            <p:cNvPr id="63" name="TekstSylinder 9">
              <a:extLst>
                <a:ext uri="{FF2B5EF4-FFF2-40B4-BE49-F238E27FC236}">
                  <a16:creationId xmlns:a16="http://schemas.microsoft.com/office/drawing/2014/main" xmlns="" id="{E06F8295-DBE3-478C-954D-051B975CD9A8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xmlns="" id="{B7DEC551-C945-4C77-9A67-C94DE5C1BA92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5603</TotalTime>
  <Words>93</Words>
  <Application>Microsoft Office PowerPoint</Application>
  <PresentationFormat>Skjermfremvisning (16:9)</PresentationFormat>
  <Paragraphs>14</Paragraphs>
  <Slides>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1</vt:i4>
      </vt:variant>
    </vt:vector>
  </HeadingPairs>
  <TitlesOfParts>
    <vt:vector size="2" baseType="lpstr">
      <vt:lpstr>Kontortema</vt:lpstr>
      <vt:lpstr>SYTGT018 AMMUNITION FACTORY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SYTGT018 AMMUNITION FACTORY</dc:title>
  <dc:creator>132nd Virtual Wing;VIS</dc:creator>
  <cp:lastModifiedBy>Neck</cp:lastModifiedBy>
  <cp:revision>387</cp:revision>
  <dcterms:created xsi:type="dcterms:W3CDTF">2019-03-12T22:01:00Z</dcterms:created>
  <dcterms:modified xsi:type="dcterms:W3CDTF">2022-06-09T20:39:50Z</dcterms:modified>
</cp:coreProperties>
</file>